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63B7-9C35-467B-A60E-283BA945A72C}" type="datetimeFigureOut">
              <a:rPr lang="fi-FI" smtClean="0"/>
              <a:t>30.8.2011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0F4D-9E25-4F8A-B2DE-A32A596296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2176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63B7-9C35-467B-A60E-283BA945A72C}" type="datetimeFigureOut">
              <a:rPr lang="fi-FI" smtClean="0"/>
              <a:t>30.8.2011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0F4D-9E25-4F8A-B2DE-A32A596296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0830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63B7-9C35-467B-A60E-283BA945A72C}" type="datetimeFigureOut">
              <a:rPr lang="fi-FI" smtClean="0"/>
              <a:t>30.8.2011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0F4D-9E25-4F8A-B2DE-A32A596296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0653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63B7-9C35-467B-A60E-283BA945A72C}" type="datetimeFigureOut">
              <a:rPr lang="fi-FI" smtClean="0"/>
              <a:t>30.8.2011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0F4D-9E25-4F8A-B2DE-A32A596296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291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63B7-9C35-467B-A60E-283BA945A72C}" type="datetimeFigureOut">
              <a:rPr lang="fi-FI" smtClean="0"/>
              <a:t>30.8.2011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0F4D-9E25-4F8A-B2DE-A32A596296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0407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63B7-9C35-467B-A60E-283BA945A72C}" type="datetimeFigureOut">
              <a:rPr lang="fi-FI" smtClean="0"/>
              <a:t>30.8.2011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0F4D-9E25-4F8A-B2DE-A32A596296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9506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63B7-9C35-467B-A60E-283BA945A72C}" type="datetimeFigureOut">
              <a:rPr lang="fi-FI" smtClean="0"/>
              <a:t>30.8.2011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0F4D-9E25-4F8A-B2DE-A32A596296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4804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63B7-9C35-467B-A60E-283BA945A72C}" type="datetimeFigureOut">
              <a:rPr lang="fi-FI" smtClean="0"/>
              <a:t>30.8.2011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0F4D-9E25-4F8A-B2DE-A32A596296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2771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63B7-9C35-467B-A60E-283BA945A72C}" type="datetimeFigureOut">
              <a:rPr lang="fi-FI" smtClean="0"/>
              <a:t>30.8.2011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0F4D-9E25-4F8A-B2DE-A32A596296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0565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63B7-9C35-467B-A60E-283BA945A72C}" type="datetimeFigureOut">
              <a:rPr lang="fi-FI" smtClean="0"/>
              <a:t>30.8.2011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0F4D-9E25-4F8A-B2DE-A32A596296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542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63B7-9C35-467B-A60E-283BA945A72C}" type="datetimeFigureOut">
              <a:rPr lang="fi-FI" smtClean="0"/>
              <a:t>30.8.2011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0F4D-9E25-4F8A-B2DE-A32A596296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150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163B7-9C35-467B-A60E-283BA945A72C}" type="datetimeFigureOut">
              <a:rPr lang="fi-FI" smtClean="0"/>
              <a:t>30.8.2011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40F4D-9E25-4F8A-B2DE-A32A596296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9795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97" y="746313"/>
            <a:ext cx="799322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3203848" y="5229200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smtClean="0"/>
              <a:t>Harmaja</a:t>
            </a:r>
            <a:endParaRPr lang="fi-FI" sz="1200" dirty="0"/>
          </a:p>
        </p:txBody>
      </p:sp>
      <p:sp>
        <p:nvSpPr>
          <p:cNvPr id="5" name="Tekstiruutu 4"/>
          <p:cNvSpPr txBox="1"/>
          <p:nvPr/>
        </p:nvSpPr>
        <p:spPr>
          <a:xfrm>
            <a:off x="4427984" y="489965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 smtClean="0"/>
              <a:t>Kuivasaari</a:t>
            </a:r>
            <a:endParaRPr lang="fi-FI" sz="1400" b="1" dirty="0"/>
          </a:p>
        </p:txBody>
      </p:sp>
      <p:sp>
        <p:nvSpPr>
          <p:cNvPr id="6" name="Tekstiruutu 5"/>
          <p:cNvSpPr txBox="1"/>
          <p:nvPr/>
        </p:nvSpPr>
        <p:spPr>
          <a:xfrm>
            <a:off x="971600" y="2852936"/>
            <a:ext cx="727280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3200" b="1" dirty="0" smtClean="0">
                <a:solidFill>
                  <a:srgbClr val="0070C0"/>
                </a:solidFill>
              </a:rPr>
              <a:t>Me haapavetiset Kuivasaaressa 28.8.2011</a:t>
            </a:r>
            <a:endParaRPr lang="fi-FI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19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61258"/>
            <a:ext cx="753657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iruutu 2"/>
          <p:cNvSpPr txBox="1"/>
          <p:nvPr/>
        </p:nvSpPr>
        <p:spPr>
          <a:xfrm>
            <a:off x="797674" y="5949280"/>
            <a:ext cx="720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100" dirty="0" smtClean="0"/>
              <a:t>Vas. Ville Pekkala, Paula Peltonen, Sirkka </a:t>
            </a:r>
            <a:r>
              <a:rPr lang="fi-FI" sz="1100" dirty="0" err="1" smtClean="0"/>
              <a:t>Laru</a:t>
            </a:r>
            <a:r>
              <a:rPr lang="fi-FI" sz="1100" dirty="0" smtClean="0"/>
              <a:t>, Raija </a:t>
            </a:r>
            <a:r>
              <a:rPr lang="fi-FI" sz="1100" dirty="0" err="1" smtClean="0"/>
              <a:t>Laru-Varis</a:t>
            </a:r>
            <a:r>
              <a:rPr lang="fi-FI" sz="1100" dirty="0" smtClean="0"/>
              <a:t>, Seppo </a:t>
            </a:r>
            <a:r>
              <a:rPr lang="fi-FI" sz="1100" dirty="0" err="1" smtClean="0"/>
              <a:t>Laru</a:t>
            </a:r>
            <a:r>
              <a:rPr lang="fi-FI" sz="1100" dirty="0" smtClean="0"/>
              <a:t>, Liisa Pitkälä, Pirjo Pekkala, Lauri Pitkälä, Veikko Tuorila, Eero, Niemelä, Atso </a:t>
            </a:r>
            <a:r>
              <a:rPr lang="fi-FI" sz="1100" dirty="0" err="1" smtClean="0"/>
              <a:t>Saajoranta</a:t>
            </a:r>
            <a:r>
              <a:rPr lang="fi-FI" sz="1100" dirty="0" smtClean="0"/>
              <a:t>, Sirpa Räsänen, Harri </a:t>
            </a:r>
            <a:r>
              <a:rPr lang="fi-FI" sz="1100" dirty="0" err="1" smtClean="0"/>
              <a:t>Watanen</a:t>
            </a:r>
            <a:endParaRPr lang="fi-FI" sz="1100" dirty="0"/>
          </a:p>
        </p:txBody>
      </p:sp>
    </p:spTree>
    <p:extLst>
      <p:ext uri="{BB962C8B-B14F-4D97-AF65-F5344CB8AC3E}">
        <p14:creationId xmlns:p14="http://schemas.microsoft.com/office/powerpoint/2010/main" val="385880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27364"/>
            <a:ext cx="7416824" cy="5562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237312"/>
            <a:ext cx="54562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07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380312" cy="5535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5" y="6165304"/>
            <a:ext cx="20113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83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6672"/>
            <a:ext cx="4203390" cy="5604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237312"/>
            <a:ext cx="25971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32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655432"/>
            <a:ext cx="3410057" cy="2557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46304"/>
            <a:ext cx="3367073" cy="2525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3717032"/>
            <a:ext cx="3410057" cy="2557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090" y="3717032"/>
            <a:ext cx="3396983" cy="25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3267075"/>
            <a:ext cx="22685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83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ero\Pictures\2011-08-28-Kuivasaari\linna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3810000" cy="276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ero\Pictures\2011-08-28-Kuivasaari\sotk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985" y="356529"/>
            <a:ext cx="4145280" cy="276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ero\Pictures\2011-08-28-Kuivasaari\tykinlukk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673" y="3449782"/>
            <a:ext cx="3803904" cy="284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Eero\Pictures\2011-08-28-Kuivasaari\kaksoistykk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61" y="3449782"/>
            <a:ext cx="3901440" cy="284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32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47</Words>
  <Application>Microsoft Office PowerPoint</Application>
  <PresentationFormat>Näytössä katseltava diaesitys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8" baseType="lpstr"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Eero</dc:creator>
  <cp:lastModifiedBy>Eero</cp:lastModifiedBy>
  <cp:revision>13</cp:revision>
  <dcterms:created xsi:type="dcterms:W3CDTF">2011-08-29T05:37:32Z</dcterms:created>
  <dcterms:modified xsi:type="dcterms:W3CDTF">2011-08-30T10:41:56Z</dcterms:modified>
</cp:coreProperties>
</file>